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79D5083-7F93-465B-9BF8-684D4D09C367}" type="datetimeFigureOut">
              <a:rPr lang="cs-CZ" smtClean="0"/>
              <a:t>28.11.2010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CD14C0-2708-4921-926A-2075DA80F375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pPr algn="ctr"/>
            <a:r>
              <a:rPr lang="cs-CZ" sz="8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Cycling</a:t>
            </a:r>
            <a:endParaRPr lang="cs-CZ" sz="8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8" name="Picture 4" descr="http://sphotos.ak.fbcdn.net/hphotos-ak-snc3/hs514.snc3/26993_1158467102321_1847082277_311005_654225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44824"/>
            <a:ext cx="6858000" cy="45910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MTB – </a:t>
            </a:r>
            <a:r>
              <a:rPr lang="cs-CZ" dirty="0" err="1" smtClean="0"/>
              <a:t>Cross</a:t>
            </a:r>
            <a:r>
              <a:rPr lang="cs-CZ" dirty="0" smtClean="0"/>
              <a:t> country, </a:t>
            </a:r>
            <a:r>
              <a:rPr lang="cs-CZ" dirty="0" err="1" smtClean="0"/>
              <a:t>Marathon</a:t>
            </a:r>
            <a:r>
              <a:rPr lang="cs-CZ" dirty="0" smtClean="0"/>
              <a:t>, </a:t>
            </a:r>
          </a:p>
          <a:p>
            <a:r>
              <a:rPr lang="cs-CZ" dirty="0" err="1" smtClean="0"/>
              <a:t>Road</a:t>
            </a:r>
            <a:r>
              <a:rPr lang="cs-CZ" dirty="0" smtClean="0"/>
              <a:t> </a:t>
            </a:r>
            <a:r>
              <a:rPr lang="cs-CZ" dirty="0" err="1" smtClean="0"/>
              <a:t>cycling</a:t>
            </a:r>
            <a:endParaRPr lang="cs-CZ" dirty="0" smtClean="0"/>
          </a:p>
        </p:txBody>
      </p:sp>
      <p:pic>
        <p:nvPicPr>
          <p:cNvPr id="16386" name="Picture 2" descr="http://sphotos.ak.fbcdn.net/hphotos-ak-snc3/hs609.snc3/32064_1202857212046_1847082277_399857_4180085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564904"/>
            <a:ext cx="2661172" cy="4005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Cross</a:t>
            </a:r>
            <a:r>
              <a:rPr lang="cs-CZ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country</a:t>
            </a:r>
            <a:endParaRPr lang="cs-CZ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</a:t>
            </a:r>
            <a:r>
              <a:rPr lang="en-US" dirty="0" smtClean="0"/>
              <a:t>s </a:t>
            </a:r>
            <a:r>
              <a:rPr lang="en-US" dirty="0"/>
              <a:t>the most common discipline of mountain </a:t>
            </a:r>
            <a:r>
              <a:rPr lang="en-US" dirty="0" smtClean="0"/>
              <a:t>biking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Olympic</a:t>
            </a:r>
            <a:r>
              <a:rPr lang="cs-CZ" dirty="0" smtClean="0"/>
              <a:t> </a:t>
            </a:r>
            <a:r>
              <a:rPr lang="cs-CZ" dirty="0" err="1" smtClean="0"/>
              <a:t>discipline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circuit</a:t>
            </a:r>
            <a:r>
              <a:rPr lang="cs-CZ" dirty="0" smtClean="0"/>
              <a:t> </a:t>
            </a:r>
            <a:r>
              <a:rPr lang="cs-CZ" dirty="0" err="1" smtClean="0"/>
              <a:t>around</a:t>
            </a:r>
            <a:r>
              <a:rPr lang="cs-CZ" dirty="0" smtClean="0"/>
              <a:t> 6km.</a:t>
            </a:r>
          </a:p>
          <a:p>
            <a:endParaRPr lang="cs-CZ" dirty="0"/>
          </a:p>
        </p:txBody>
      </p:sp>
      <p:pic>
        <p:nvPicPr>
          <p:cNvPr id="15362" name="Picture 2" descr="http://iamspecialized.com/media/photos/700deeb610_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861048"/>
            <a:ext cx="3531482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Marathon</a:t>
            </a:r>
            <a:endParaRPr lang="cs-CZ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toughets</a:t>
            </a:r>
            <a:r>
              <a:rPr lang="cs-CZ" dirty="0" smtClean="0"/>
              <a:t> </a:t>
            </a:r>
            <a:r>
              <a:rPr lang="cs-CZ" dirty="0" err="1" smtClean="0"/>
              <a:t>discipline</a:t>
            </a:r>
            <a:r>
              <a:rPr lang="cs-CZ" dirty="0"/>
              <a:t> </a:t>
            </a:r>
            <a:r>
              <a:rPr lang="cs-CZ" dirty="0" smtClean="0"/>
              <a:t>in MTB </a:t>
            </a:r>
            <a:r>
              <a:rPr lang="cs-CZ" dirty="0" err="1" smtClean="0"/>
              <a:t>racing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60 km </a:t>
            </a:r>
            <a:r>
              <a:rPr lang="cs-CZ" dirty="0" err="1" smtClean="0"/>
              <a:t>and</a:t>
            </a:r>
            <a:r>
              <a:rPr lang="cs-CZ" dirty="0" smtClean="0"/>
              <a:t> 120 km.</a:t>
            </a:r>
            <a:endParaRPr lang="cs-CZ" dirty="0"/>
          </a:p>
        </p:txBody>
      </p:sp>
      <p:pic>
        <p:nvPicPr>
          <p:cNvPr id="5122" name="Picture 2" descr="http://im.sport.cz/698/116985-article-sz6e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789040"/>
            <a:ext cx="3810000" cy="2857500"/>
          </a:xfrm>
          <a:prstGeom prst="rect">
            <a:avLst/>
          </a:prstGeom>
          <a:noFill/>
        </p:spPr>
      </p:pic>
      <p:pic>
        <p:nvPicPr>
          <p:cNvPr id="5124" name="Picture 4" descr="http://www.mbaction.com/Media/News/merida_DSC13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4643" y="3789040"/>
            <a:ext cx="4331307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Road</a:t>
            </a:r>
            <a:r>
              <a:rPr lang="cs-CZ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cycling</a:t>
            </a:r>
            <a:endParaRPr lang="cs-CZ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067128" cy="2476872"/>
          </a:xfrm>
        </p:spPr>
        <p:txBody>
          <a:bodyPr/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on </a:t>
            </a:r>
            <a:r>
              <a:rPr lang="cs-CZ" dirty="0" err="1" smtClean="0"/>
              <a:t>road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Tour</a:t>
            </a:r>
            <a:r>
              <a:rPr lang="cs-CZ" dirty="0" smtClean="0"/>
              <a:t> de France </a:t>
            </a:r>
          </a:p>
          <a:p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race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180km.</a:t>
            </a:r>
          </a:p>
          <a:p>
            <a:r>
              <a:rPr lang="cs-CZ" dirty="0" err="1" smtClean="0"/>
              <a:t>Lance</a:t>
            </a:r>
            <a:r>
              <a:rPr lang="cs-CZ" dirty="0" smtClean="0"/>
              <a:t> Armstrong </a:t>
            </a:r>
            <a:r>
              <a:rPr lang="cs-CZ" dirty="0" err="1" smtClean="0"/>
              <a:t>won</a:t>
            </a:r>
            <a:r>
              <a:rPr lang="cs-CZ" dirty="0" smtClean="0"/>
              <a:t> 7 </a:t>
            </a:r>
            <a:r>
              <a:rPr lang="cs-CZ" dirty="0" err="1" smtClean="0"/>
              <a:t>times</a:t>
            </a:r>
            <a:r>
              <a:rPr lang="cs-CZ" dirty="0" smtClean="0"/>
              <a:t> </a:t>
            </a:r>
            <a:r>
              <a:rPr lang="cs-CZ" dirty="0" err="1" smtClean="0"/>
              <a:t>Tour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098" name="Picture 2" descr="File:Henninger Turm-2005-Finale-Runde2-Spitzengrup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149080"/>
            <a:ext cx="3107837" cy="2330878"/>
          </a:xfrm>
          <a:prstGeom prst="rect">
            <a:avLst/>
          </a:prstGeom>
          <a:noFill/>
        </p:spPr>
      </p:pic>
      <p:pic>
        <p:nvPicPr>
          <p:cNvPr id="4100" name="Picture 4" descr="http://oconallstreet.com/wp-content/uploads/2009/02/corvos_lance-armstro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149080"/>
            <a:ext cx="3508648" cy="2323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cs-CZ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cs-CZ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cs-CZ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cs-CZ" sz="8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</a:t>
            </a:r>
            <a:r>
              <a:rPr lang="cs-CZ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8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end</a:t>
            </a:r>
            <a:r>
              <a:rPr lang="cs-CZ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sym typeface="Wingdings" pitchFamily="2" charset="2"/>
              </a:rPr>
              <a:t></a:t>
            </a:r>
            <a:endParaRPr lang="cs-CZ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</TotalTime>
  <Words>60</Words>
  <Application>Microsoft Office PowerPoint</Application>
  <PresentationFormat>Předvádění na obrazovce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Metro</vt:lpstr>
      <vt:lpstr>Cycling</vt:lpstr>
      <vt:lpstr>Snímek 2</vt:lpstr>
      <vt:lpstr>Cross country</vt:lpstr>
      <vt:lpstr>Marathon</vt:lpstr>
      <vt:lpstr>Road cycling</vt:lpstr>
      <vt:lpstr>  The end 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Cycling</dc:title>
  <dc:creator>linda</dc:creator>
  <cp:lastModifiedBy>linda</cp:lastModifiedBy>
  <cp:revision>5</cp:revision>
  <dcterms:created xsi:type="dcterms:W3CDTF">2010-11-28T09:54:36Z</dcterms:created>
  <dcterms:modified xsi:type="dcterms:W3CDTF">2010-11-28T10:36:25Z</dcterms:modified>
</cp:coreProperties>
</file>